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9" r:id="rId3"/>
    <p:sldId id="278" r:id="rId4"/>
    <p:sldId id="277" r:id="rId5"/>
    <p:sldId id="280" r:id="rId6"/>
    <p:sldId id="281" r:id="rId7"/>
    <p:sldId id="275" r:id="rId8"/>
    <p:sldId id="276" r:id="rId9"/>
    <p:sldId id="282" r:id="rId10"/>
    <p:sldId id="283" r:id="rId11"/>
    <p:sldId id="284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45"/>
    <p:restoredTop sz="85751"/>
  </p:normalViewPr>
  <p:slideViewPr>
    <p:cSldViewPr snapToGrid="0" snapToObjects="1">
      <p:cViewPr varScale="1">
        <p:scale>
          <a:sx n="85" d="100"/>
          <a:sy n="85" d="100"/>
        </p:scale>
        <p:origin x="896" y="176"/>
      </p:cViewPr>
      <p:guideLst/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9A07A-F956-6042-902C-6AC5959ECF7E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7EC1E7-C498-6946-821A-ED370AA50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780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EC1E7-C498-6946-821A-ED370AA501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464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836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01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92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356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986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525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73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073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69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111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664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7FFD8-E779-4048-8CA8-F1A36B521E8D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B1E45-FDD4-2F48-AD82-A1F20548D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21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jp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0680" y="3429000"/>
            <a:ext cx="9144000" cy="2387600"/>
          </a:xfrm>
          <a:effectLst/>
        </p:spPr>
        <p:txBody>
          <a:bodyPr>
            <a:normAutofit/>
          </a:bodyPr>
          <a:lstStyle/>
          <a:p>
            <a:r>
              <a:rPr lang="en-US" sz="7200" b="1" dirty="0" smtClean="0">
                <a:solidFill>
                  <a:srgbClr val="FFFF00"/>
                </a:solidFill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  <a:latin typeface="Courier New" charset="0"/>
                <a:ea typeface="Courier New" charset="0"/>
                <a:cs typeface="Courier New" charset="0"/>
              </a:rPr>
              <a:t>Disruption Feed</a:t>
            </a:r>
            <a:endParaRPr lang="en-US" sz="7200" b="1" dirty="0">
              <a:solidFill>
                <a:srgbClr val="FFFF00"/>
              </a:solidFill>
              <a:effectLst>
                <a:outerShdw blurRad="50800" dist="76200" dir="5400000" algn="t" rotWithShape="0">
                  <a:prstClr val="black">
                    <a:alpha val="40000"/>
                  </a:prstClr>
                </a:outerShdw>
              </a:effectLst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898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852" y="1139252"/>
            <a:ext cx="3140295" cy="558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79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249" y="796200"/>
            <a:ext cx="3299502" cy="586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435" y="1583682"/>
            <a:ext cx="3058770" cy="21640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360" y="1583682"/>
            <a:ext cx="5684520" cy="7016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360" y="2880043"/>
            <a:ext cx="6614160" cy="2555066"/>
          </a:xfrm>
          <a:prstGeom prst="rect">
            <a:avLst/>
          </a:prstGeom>
        </p:spPr>
      </p:pic>
      <p:pic>
        <p:nvPicPr>
          <p:cNvPr id="1030" name="Picture 6" descr="https://lh5.googleusercontent.com/occY6U4bl4HesZp1gDpMqT5ddjOTJcGLbNJYBcFETc3xuX4q08ToYaDCLDKu5o_vu2qDH8CcL44kjwSB2KvTXATMV_lKx7YcOiTBbsWCM3rMogMR8-BmcH_PN14TcJcKhHCa_rEQaQ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157576"/>
            <a:ext cx="3825240" cy="828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8236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Model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3600" dirty="0" smtClean="0"/>
              <a:t>Annual subscription to the service</a:t>
            </a:r>
          </a:p>
          <a:p>
            <a:pPr lvl="1">
              <a:buFontTx/>
              <a:buChar char="-"/>
            </a:pPr>
            <a:r>
              <a:rPr lang="en-US" sz="3200" dirty="0" smtClean="0"/>
              <a:t>Structured data collection capability</a:t>
            </a:r>
          </a:p>
          <a:p>
            <a:pPr lvl="1">
              <a:buFontTx/>
              <a:buChar char="-"/>
            </a:pPr>
            <a:r>
              <a:rPr lang="en-US" sz="3200" dirty="0" smtClean="0"/>
              <a:t>Interactive </a:t>
            </a:r>
            <a:r>
              <a:rPr lang="en-US" sz="3200" dirty="0" smtClean="0"/>
              <a:t>map for data </a:t>
            </a:r>
            <a:r>
              <a:rPr lang="en-US" sz="3200" dirty="0" err="1" smtClean="0"/>
              <a:t>visualisation</a:t>
            </a:r>
            <a:endParaRPr lang="en-US" sz="3200" dirty="0" smtClean="0"/>
          </a:p>
          <a:p>
            <a:pPr lvl="1">
              <a:buFontTx/>
              <a:buChar char="-"/>
            </a:pPr>
            <a:r>
              <a:rPr lang="en-US" sz="3200" dirty="0" smtClean="0"/>
              <a:t>API for </a:t>
            </a:r>
            <a:r>
              <a:rPr lang="en-US" sz="3200" dirty="0" smtClean="0"/>
              <a:t>data integration to ticket booking service</a:t>
            </a:r>
            <a:endParaRPr lang="en-US" sz="3200" dirty="0" smtClean="0"/>
          </a:p>
          <a:p>
            <a:pPr>
              <a:buFontTx/>
              <a:buChar char="-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1078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Gather all planned disruption data in a structured way</a:t>
            </a:r>
          </a:p>
          <a:p>
            <a:r>
              <a:rPr lang="en-US" dirty="0"/>
              <a:t>C</a:t>
            </a:r>
            <a:r>
              <a:rPr lang="en-US" dirty="0" smtClean="0"/>
              <a:t>apability to download </a:t>
            </a:r>
            <a:r>
              <a:rPr lang="en-US" dirty="0" smtClean="0"/>
              <a:t>disruption plan </a:t>
            </a:r>
            <a:r>
              <a:rPr lang="en-US" dirty="0" smtClean="0"/>
              <a:t>to </a:t>
            </a:r>
            <a:r>
              <a:rPr lang="en-US" dirty="0" smtClean="0"/>
              <a:t>smart phone calendar</a:t>
            </a:r>
            <a:endParaRPr lang="en-US" dirty="0" smtClean="0"/>
          </a:p>
          <a:p>
            <a:r>
              <a:rPr lang="en-US" dirty="0" smtClean="0"/>
              <a:t>Work with rail operators to integrate the service on the booking </a:t>
            </a:r>
            <a:r>
              <a:rPr lang="en-US" dirty="0" smtClean="0"/>
              <a:t>platforms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5985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Planned disruptions at station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33034"/>
            <a:ext cx="4442085" cy="44420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715" y="2233033"/>
            <a:ext cx="4442085" cy="4442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21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Planned disruption posters at station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463" y="1854560"/>
            <a:ext cx="3595183" cy="47935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061" y="1854560"/>
            <a:ext cx="4283463" cy="47935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138" y="5672147"/>
            <a:ext cx="7411724" cy="97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317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data structure in Darwin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478" y="1390883"/>
            <a:ext cx="8505044" cy="532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97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data input form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831" y="1300944"/>
            <a:ext cx="4314800" cy="5715710"/>
          </a:xfrm>
        </p:spPr>
      </p:pic>
    </p:spTree>
    <p:extLst>
      <p:ext uri="{BB962C8B-B14F-4D97-AF65-F5344CB8AC3E}">
        <p14:creationId xmlns:p14="http://schemas.microsoft.com/office/powerpoint/2010/main" val="1730292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Purposed new data input form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173" y="1184659"/>
            <a:ext cx="4435584" cy="5875710"/>
          </a:xfrm>
        </p:spPr>
      </p:pic>
    </p:spTree>
    <p:extLst>
      <p:ext uri="{BB962C8B-B14F-4D97-AF65-F5344CB8AC3E}">
        <p14:creationId xmlns:p14="http://schemas.microsoft.com/office/powerpoint/2010/main" val="471741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disruption </a:t>
            </a:r>
            <a:r>
              <a:rPr lang="en-US" dirty="0" err="1" smtClean="0"/>
              <a:t>visualisation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14"/>
          <a:stretch/>
        </p:blipFill>
        <p:spPr>
          <a:xfrm>
            <a:off x="1625996" y="1510832"/>
            <a:ext cx="8552325" cy="5032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483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Planned disruption </a:t>
            </a:r>
            <a:r>
              <a:rPr lang="en-US" dirty="0" err="1" smtClean="0"/>
              <a:t>visualisation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33691"/>
            <a:ext cx="10515600" cy="41352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92909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054" y="1124262"/>
            <a:ext cx="3128219" cy="556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04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1412</TotalTime>
  <Words>92</Words>
  <Application>Microsoft Macintosh PowerPoint</Application>
  <PresentationFormat>Widescreen</PresentationFormat>
  <Paragraphs>22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Calibri Light</vt:lpstr>
      <vt:lpstr>Courier New</vt:lpstr>
      <vt:lpstr>Arial</vt:lpstr>
      <vt:lpstr>Office Theme</vt:lpstr>
      <vt:lpstr>Disruption Feed</vt:lpstr>
      <vt:lpstr>Planned disruptions at station</vt:lpstr>
      <vt:lpstr>Planned disruption posters at station</vt:lpstr>
      <vt:lpstr>Current data structure in Darwin</vt:lpstr>
      <vt:lpstr>Current data input form</vt:lpstr>
      <vt:lpstr>Purposed new data input form</vt:lpstr>
      <vt:lpstr>Plan disruption visualisation</vt:lpstr>
      <vt:lpstr>Planned disruption visualisation</vt:lpstr>
      <vt:lpstr>Integrations</vt:lpstr>
      <vt:lpstr>Integrations</vt:lpstr>
      <vt:lpstr>Integrations</vt:lpstr>
      <vt:lpstr>Market</vt:lpstr>
      <vt:lpstr>Business Model</vt:lpstr>
      <vt:lpstr>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Disruption Feed</dc:title>
  <dc:creator>Microsoft Office User</dc:creator>
  <cp:lastModifiedBy>Microsoft Office User</cp:lastModifiedBy>
  <cp:revision>47</cp:revision>
  <dcterms:created xsi:type="dcterms:W3CDTF">2015-11-21T16:30:53Z</dcterms:created>
  <dcterms:modified xsi:type="dcterms:W3CDTF">2015-11-24T23:35:22Z</dcterms:modified>
</cp:coreProperties>
</file>

<file path=docProps/thumbnail.jpeg>
</file>